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706B0E-96AF-468C-96DB-2E2D97DE8670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DA7AD6F-B6F9-4A87-B271-23B5F39A7EB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Controlling Chemical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Section 3 (pgs. 204-209)</a:t>
            </a:r>
            <a:endParaRPr 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4572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Anything that causes more effective collisions between particles will increase the rate of reaction! (make it react faster!)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4 factors that affect reaction rate.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772400" cy="4572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Surface Area</a:t>
            </a:r>
          </a:p>
          <a:p>
            <a:r>
              <a:rPr lang="en-US" sz="4800" dirty="0" smtClean="0"/>
              <a:t>Temperature</a:t>
            </a:r>
          </a:p>
          <a:p>
            <a:r>
              <a:rPr lang="en-US" sz="4800" dirty="0" smtClean="0"/>
              <a:t>Concentration</a:t>
            </a:r>
          </a:p>
          <a:p>
            <a:r>
              <a:rPr lang="en-US" sz="4800" dirty="0" smtClean="0"/>
              <a:t>Use of a catalyst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Gill Sans Ultra Bold" pitchFamily="34" charset="0"/>
              </a:rPr>
              <a:t>SURFACE AREA</a:t>
            </a:r>
            <a:endParaRPr lang="en-US" dirty="0">
              <a:solidFill>
                <a:srgbClr val="FFFF00"/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28876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Increasing surface area increases the rate of reaction.  (Breaking up a solid into pieces)</a:t>
            </a:r>
          </a:p>
          <a:p>
            <a:r>
              <a:rPr lang="en-US" dirty="0" smtClean="0">
                <a:latin typeface="Arial Black" pitchFamily="34" charset="0"/>
              </a:rPr>
              <a:t>More particles in contact with one another.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3" descr="sur area rxn ra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505200"/>
            <a:ext cx="63246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Black" pitchFamily="34" charset="0"/>
              </a:rPr>
              <a:t>TEMPERATURE</a:t>
            </a:r>
            <a:endParaRPr lang="en-US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28876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Increase temp and particles move faster and collide more often – reaction will be faster!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5" name="Picture 4" descr="temp and rxn r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429000"/>
            <a:ext cx="4800600" cy="24003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CONCENTRATION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4572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Increased concentration means there are  more particles which means more collisions!</a:t>
            </a:r>
          </a:p>
          <a:p>
            <a:r>
              <a:rPr lang="en-US" dirty="0" smtClean="0">
                <a:latin typeface="Arial Black" pitchFamily="34" charset="0"/>
              </a:rPr>
              <a:t>FASTER reaction!!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3" descr="concentration rxn r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505200"/>
            <a:ext cx="7696200" cy="2990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4" charset="0"/>
              </a:rPr>
              <a:t>USE OF A CATALYST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4572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A catalyst is a chemical that LOWERS the activation energy needed for a reaction.</a:t>
            </a:r>
          </a:p>
          <a:p>
            <a:r>
              <a:rPr lang="en-US" dirty="0" smtClean="0">
                <a:latin typeface="Arial Black" pitchFamily="34" charset="0"/>
              </a:rPr>
              <a:t>This speeds up the reaction!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ctivation energy with cataly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505200"/>
            <a:ext cx="6629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  <a:latin typeface="Snap ITC" pitchFamily="82" charset="0"/>
              </a:rPr>
              <a:t>Inhibitor</a:t>
            </a:r>
            <a:endParaRPr lang="en-US" sz="5400" dirty="0">
              <a:solidFill>
                <a:schemeClr val="tx2">
                  <a:lumMod val="50000"/>
                </a:schemeClr>
              </a:solidFill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 Black" pitchFamily="34" charset="0"/>
              </a:rPr>
              <a:t>An </a:t>
            </a:r>
            <a:r>
              <a:rPr lang="en-US" u="sng" dirty="0" smtClean="0">
                <a:latin typeface="Arial Black" pitchFamily="34" charset="0"/>
              </a:rPr>
              <a:t>inhibitor</a:t>
            </a:r>
            <a:r>
              <a:rPr lang="en-US" dirty="0" smtClean="0">
                <a:latin typeface="Arial Black" pitchFamily="34" charset="0"/>
              </a:rPr>
              <a:t> does the opposite of a catalyst.</a:t>
            </a:r>
          </a:p>
          <a:p>
            <a:r>
              <a:rPr lang="en-US" dirty="0" smtClean="0">
                <a:latin typeface="Arial Black" pitchFamily="34" charset="0"/>
              </a:rPr>
              <a:t>It “inhibits” the reaction or slows it down.</a:t>
            </a:r>
          </a:p>
          <a:p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Sometimes you want reactions to be slowed down.  (Preservatives help keep food from spoiling!)  </a:t>
            </a:r>
          </a:p>
          <a:p>
            <a:r>
              <a:rPr lang="en-US" dirty="0" smtClean="0">
                <a:latin typeface="Arial Black" pitchFamily="34" charset="0"/>
              </a:rPr>
              <a:t>They SLOW DOWN the decomposition of the food or spoilage of the food.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chemicals react?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 order for chemicals to react, the particles of the reactants must </a:t>
            </a:r>
            <a:r>
              <a:rPr lang="en-US" sz="3200" b="1" u="sng" dirty="0" smtClean="0">
                <a:solidFill>
                  <a:srgbClr val="FFFF00"/>
                </a:solidFill>
              </a:rPr>
              <a:t>COLLIDE</a:t>
            </a:r>
            <a:r>
              <a:rPr lang="en-US" sz="3200" dirty="0" smtClean="0"/>
              <a:t> with one another.</a:t>
            </a:r>
          </a:p>
          <a:p>
            <a:r>
              <a:rPr lang="en-US" sz="3200" dirty="0" smtClean="0"/>
              <a:t>Reactions will not happen until the reactants have enough energy to break bonds so atoms can be rearranged.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in Reactions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/>
          <a:lstStyle/>
          <a:p>
            <a:r>
              <a:rPr lang="en-US" sz="3600" dirty="0" smtClean="0"/>
              <a:t>The amount of energy needed to start a reaction is called:</a:t>
            </a:r>
          </a:p>
          <a:p>
            <a:pPr>
              <a:buNone/>
            </a:pPr>
            <a:r>
              <a:rPr lang="en-US" sz="4400" dirty="0" smtClean="0">
                <a:solidFill>
                  <a:srgbClr val="00B0F0"/>
                </a:solidFill>
                <a:latin typeface="Gill Sans Ultra Bold" pitchFamily="34" charset="0"/>
              </a:rPr>
              <a:t>ACTIVATION ENERGY</a:t>
            </a:r>
            <a:endParaRPr lang="en-US" dirty="0">
              <a:solidFill>
                <a:srgbClr val="00B0F0"/>
              </a:solidFill>
              <a:latin typeface="Gill Sans Ultra Bold" pitchFamily="34" charset="0"/>
            </a:endParaRPr>
          </a:p>
        </p:txBody>
      </p:sp>
      <p:pic>
        <p:nvPicPr>
          <p:cNvPr id="4" name="Picture 3" descr="activation energ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352800"/>
            <a:ext cx="4953000" cy="3317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 &amp; Exothermic Reactions</a:t>
            </a:r>
            <a:endParaRPr lang="en-US" dirty="0"/>
          </a:p>
        </p:txBody>
      </p:sp>
      <p:pic>
        <p:nvPicPr>
          <p:cNvPr id="6" name="Content Placeholder 5" descr="exo vs endo graph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1906" y="1600200"/>
            <a:ext cx="6686550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ngtheory mem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864121"/>
            <a:ext cx="3505200" cy="5267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xo cat jo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41458"/>
            <a:ext cx="5334000" cy="6464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Particles must collide before they can react.</a:t>
            </a:r>
          </a:p>
          <a:p>
            <a:endParaRPr lang="en-US" dirty="0" smtClean="0"/>
          </a:p>
          <a:p>
            <a:r>
              <a:rPr lang="en-US" dirty="0" smtClean="0"/>
              <a:t>Collision must meet two requirements:</a:t>
            </a:r>
          </a:p>
          <a:p>
            <a:pPr marL="582930" indent="-514350">
              <a:buAutoNum type="arabicParenR"/>
            </a:pPr>
            <a:r>
              <a:rPr lang="en-US" dirty="0" smtClean="0"/>
              <a:t>It must be forceful enough</a:t>
            </a:r>
          </a:p>
          <a:p>
            <a:pPr marL="582930" indent="-514350">
              <a:buNone/>
            </a:pPr>
            <a:r>
              <a:rPr lang="en-US" dirty="0" smtClean="0"/>
              <a:t>2) The particles must hit each other in the right spot.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lision theory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676400"/>
            <a:ext cx="69342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effective collis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14400"/>
            <a:ext cx="7772400" cy="2209800"/>
          </a:xfrm>
        </p:spPr>
      </p:pic>
      <p:pic>
        <p:nvPicPr>
          <p:cNvPr id="5" name="Picture 4" descr="effective collis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267201"/>
            <a:ext cx="8001000" cy="2339740"/>
          </a:xfrm>
          <a:prstGeom prst="rect">
            <a:avLst/>
          </a:prstGeom>
        </p:spPr>
      </p:pic>
      <p:sp>
        <p:nvSpPr>
          <p:cNvPr id="6" name="Explosion 2 5"/>
          <p:cNvSpPr/>
          <p:nvPr/>
        </p:nvSpPr>
        <p:spPr>
          <a:xfrm>
            <a:off x="6172200" y="1828800"/>
            <a:ext cx="2971800" cy="2133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 Black" pitchFamily="34" charset="0"/>
              </a:rPr>
              <a:t>No RXN!</a:t>
            </a:r>
            <a:endParaRPr lang="en-US" sz="2800" b="1" dirty="0">
              <a:latin typeface="Arial Black" pitchFamily="34" charset="0"/>
            </a:endParaRPr>
          </a:p>
        </p:txBody>
      </p:sp>
      <p:sp>
        <p:nvSpPr>
          <p:cNvPr id="7" name="Explosion 2 6"/>
          <p:cNvSpPr/>
          <p:nvPr/>
        </p:nvSpPr>
        <p:spPr>
          <a:xfrm>
            <a:off x="4876800" y="4876800"/>
            <a:ext cx="3886200" cy="2133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Black" pitchFamily="34" charset="0"/>
              </a:rPr>
              <a:t>REACTION!!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151</TotalTime>
  <Words>287</Words>
  <Application>Microsoft Office PowerPoint</Application>
  <PresentationFormat>On-screen Show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Metro</vt:lpstr>
      <vt:lpstr>Controlling Chemical reactions</vt:lpstr>
      <vt:lpstr>Why do chemicals react?</vt:lpstr>
      <vt:lpstr>Energy in Reactions </vt:lpstr>
      <vt:lpstr>Endo &amp; Exothermic Reactions</vt:lpstr>
      <vt:lpstr>Slide 5</vt:lpstr>
      <vt:lpstr>Slide 6</vt:lpstr>
      <vt:lpstr>Collision Theory</vt:lpstr>
      <vt:lpstr>Slide 8</vt:lpstr>
      <vt:lpstr>Slide 9</vt:lpstr>
      <vt:lpstr>Slide 10</vt:lpstr>
      <vt:lpstr>There are 4 factors that affect reaction rate.</vt:lpstr>
      <vt:lpstr>SURFACE AREA</vt:lpstr>
      <vt:lpstr>TEMPERATURE</vt:lpstr>
      <vt:lpstr>CONCENTRATION</vt:lpstr>
      <vt:lpstr>USE OF A CATALYST</vt:lpstr>
      <vt:lpstr>Inhibitor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Luckey</dc:creator>
  <cp:lastModifiedBy>Jill Luckey</cp:lastModifiedBy>
  <cp:revision>14</cp:revision>
  <dcterms:created xsi:type="dcterms:W3CDTF">2016-01-15T17:13:44Z</dcterms:created>
  <dcterms:modified xsi:type="dcterms:W3CDTF">2016-01-15T19:45:20Z</dcterms:modified>
</cp:coreProperties>
</file>